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8288000" cy="10287000"/>
  <p:notesSz cx="6858000" cy="9144000"/>
  <p:embeddedFontLst>
    <p:embeddedFont>
      <p:font typeface="Avenir Next LT Pro 1" charset="1" panose="020B0903020202020204"/>
      <p:regular r:id="rId19"/>
    </p:embeddedFont>
    <p:embeddedFont>
      <p:font typeface="Avenir Next LT Pro 2" charset="1" panose="020B0804020202020204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8" Type="http://schemas.openxmlformats.org/officeDocument/2006/relationships/slide" Target="slides/slide3.xml"/><Relationship Id="rId3" Type="http://schemas.openxmlformats.org/officeDocument/2006/relationships/viewProps" Target="viewProps.xml"/><Relationship Id="rId21" Type="http://schemas.openxmlformats.org/officeDocument/2006/relationships/customXml" Target="../customXml/item1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7" Type="http://schemas.openxmlformats.org/officeDocument/2006/relationships/slide" Target="slides/slide2.xml"/><Relationship Id="rId16" Type="http://schemas.openxmlformats.org/officeDocument/2006/relationships/slide" Target="slides/slide11.xml"/><Relationship Id="rId2" Type="http://schemas.openxmlformats.org/officeDocument/2006/relationships/presProps" Target="presProps.xml"/><Relationship Id="rId20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5" Type="http://schemas.openxmlformats.org/officeDocument/2006/relationships/tableStyles" Target="tableStyles.xml"/><Relationship Id="rId23" Type="http://schemas.openxmlformats.org/officeDocument/2006/relationships/customXml" Target="../customXml/item3.xml"/><Relationship Id="rId10" Type="http://schemas.openxmlformats.org/officeDocument/2006/relationships/slide" Target="slides/slide5.xml"/><Relationship Id="rId19" Type="http://schemas.openxmlformats.org/officeDocument/2006/relationships/font" Target="fonts/font19.fntdata"/><Relationship Id="rId14" Type="http://schemas.openxmlformats.org/officeDocument/2006/relationships/slide" Target="slides/slide9.xml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jpeg" Type="http://schemas.openxmlformats.org/officeDocument/2006/relationships/image"/><Relationship Id="rId11" Target="../media/image10.png" Type="http://schemas.openxmlformats.org/officeDocument/2006/relationships/image"/><Relationship Id="rId2" Target="../media/image1.jpeg" Type="http://schemas.openxmlformats.org/officeDocument/2006/relationships/image"/><Relationship Id="rId3" Target="../media/image2.jpeg" Type="http://schemas.openxmlformats.org/officeDocument/2006/relationships/image"/><Relationship Id="rId4" Target="../media/image3.jpeg" Type="http://schemas.openxmlformats.org/officeDocument/2006/relationships/image"/><Relationship Id="rId5" Target="../media/image4.jpeg" Type="http://schemas.openxmlformats.org/officeDocument/2006/relationships/image"/><Relationship Id="rId6" Target="../media/image5.jpeg" Type="http://schemas.openxmlformats.org/officeDocument/2006/relationships/image"/><Relationship Id="rId7" Target="../media/image6.jpeg" Type="http://schemas.openxmlformats.org/officeDocument/2006/relationships/image"/><Relationship Id="rId8" Target="../media/image7.jpeg" Type="http://schemas.openxmlformats.org/officeDocument/2006/relationships/image"/><Relationship Id="rId9" Target="../media/image8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jpeg" Type="http://schemas.openxmlformats.org/officeDocument/2006/relationships/image"/><Relationship Id="rId3" Target="../media/image56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7.jpeg" Type="http://schemas.openxmlformats.org/officeDocument/2006/relationships/image"/><Relationship Id="rId3" Target="../media/image58.jpeg" Type="http://schemas.openxmlformats.org/officeDocument/2006/relationships/image"/><Relationship Id="rId4" Target="../media/image59.jpeg" Type="http://schemas.openxmlformats.org/officeDocument/2006/relationships/image"/><Relationship Id="rId5" Target="../media/image60.jpeg" Type="http://schemas.openxmlformats.org/officeDocument/2006/relationships/image"/><Relationship Id="rId6" Target="../media/image61.jpeg" Type="http://schemas.openxmlformats.org/officeDocument/2006/relationships/image"/><Relationship Id="rId7" Target="../media/image50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2.png" Type="http://schemas.openxmlformats.org/officeDocument/2006/relationships/image"/><Relationship Id="rId3" Target="../media/image63.png" Type="http://schemas.openxmlformats.org/officeDocument/2006/relationships/image"/><Relationship Id="rId4" Target="../media/image64.png" Type="http://schemas.openxmlformats.org/officeDocument/2006/relationships/image"/><Relationship Id="rId5" Target="../media/image65.png" Type="http://schemas.openxmlformats.org/officeDocument/2006/relationships/image"/><Relationship Id="rId6" Target="../media/image66.png" Type="http://schemas.openxmlformats.org/officeDocument/2006/relationships/image"/><Relationship Id="rId7" Target="../media/image10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jpeg" Type="http://schemas.openxmlformats.org/officeDocument/2006/relationships/image"/><Relationship Id="rId11" Target="../media/image10.png" Type="http://schemas.openxmlformats.org/officeDocument/2006/relationships/image"/><Relationship Id="rId2" Target="../media/image1.jpeg" Type="http://schemas.openxmlformats.org/officeDocument/2006/relationships/image"/><Relationship Id="rId3" Target="../media/image11.jpeg" Type="http://schemas.openxmlformats.org/officeDocument/2006/relationships/image"/><Relationship Id="rId4" Target="../media/image12.jpeg" Type="http://schemas.openxmlformats.org/officeDocument/2006/relationships/image"/><Relationship Id="rId5" Target="../media/image13.jpeg" Type="http://schemas.openxmlformats.org/officeDocument/2006/relationships/image"/><Relationship Id="rId6" Target="../media/image14.jpeg" Type="http://schemas.openxmlformats.org/officeDocument/2006/relationships/image"/><Relationship Id="rId7" Target="../media/image15.jpeg" Type="http://schemas.openxmlformats.org/officeDocument/2006/relationships/image"/><Relationship Id="rId8" Target="../media/image16.jpeg" Type="http://schemas.openxmlformats.org/officeDocument/2006/relationships/image"/><Relationship Id="rId9" Target="../media/image17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6.jpeg" Type="http://schemas.openxmlformats.org/officeDocument/2006/relationships/image"/><Relationship Id="rId11" Target="../media/image10.png" Type="http://schemas.openxmlformats.org/officeDocument/2006/relationships/image"/><Relationship Id="rId2" Target="../media/image1.jpeg" Type="http://schemas.openxmlformats.org/officeDocument/2006/relationships/image"/><Relationship Id="rId3" Target="../media/image19.jpeg" Type="http://schemas.openxmlformats.org/officeDocument/2006/relationships/image"/><Relationship Id="rId4" Target="../media/image20.jpeg" Type="http://schemas.openxmlformats.org/officeDocument/2006/relationships/image"/><Relationship Id="rId5" Target="../media/image21.jpeg" Type="http://schemas.openxmlformats.org/officeDocument/2006/relationships/image"/><Relationship Id="rId6" Target="../media/image22.jpeg" Type="http://schemas.openxmlformats.org/officeDocument/2006/relationships/image"/><Relationship Id="rId7" Target="../media/image23.jpeg" Type="http://schemas.openxmlformats.org/officeDocument/2006/relationships/image"/><Relationship Id="rId8" Target="../media/image24.jpeg" Type="http://schemas.openxmlformats.org/officeDocument/2006/relationships/image"/><Relationship Id="rId9" Target="../media/image2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4.jpeg" Type="http://schemas.openxmlformats.org/officeDocument/2006/relationships/image"/><Relationship Id="rId11" Target="../media/image10.png" Type="http://schemas.openxmlformats.org/officeDocument/2006/relationships/image"/><Relationship Id="rId2" Target="../media/image1.jpeg" Type="http://schemas.openxmlformats.org/officeDocument/2006/relationships/image"/><Relationship Id="rId3" Target="../media/image27.jpeg" Type="http://schemas.openxmlformats.org/officeDocument/2006/relationships/image"/><Relationship Id="rId4" Target="../media/image28.jpeg" Type="http://schemas.openxmlformats.org/officeDocument/2006/relationships/image"/><Relationship Id="rId5" Target="../media/image29.jpeg" Type="http://schemas.openxmlformats.org/officeDocument/2006/relationships/image"/><Relationship Id="rId6" Target="../media/image30.jpeg" Type="http://schemas.openxmlformats.org/officeDocument/2006/relationships/image"/><Relationship Id="rId7" Target="../media/image31.jpeg" Type="http://schemas.openxmlformats.org/officeDocument/2006/relationships/image"/><Relationship Id="rId8" Target="../media/image32.jpeg" Type="http://schemas.openxmlformats.org/officeDocument/2006/relationships/image"/><Relationship Id="rId9" Target="../media/image33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2.jpeg" Type="http://schemas.openxmlformats.org/officeDocument/2006/relationships/image"/><Relationship Id="rId11" Target="../media/image10.png" Type="http://schemas.openxmlformats.org/officeDocument/2006/relationships/image"/><Relationship Id="rId2" Target="../media/image1.jpeg" Type="http://schemas.openxmlformats.org/officeDocument/2006/relationships/image"/><Relationship Id="rId3" Target="../media/image35.jpeg" Type="http://schemas.openxmlformats.org/officeDocument/2006/relationships/image"/><Relationship Id="rId4" Target="../media/image36.jpeg" Type="http://schemas.openxmlformats.org/officeDocument/2006/relationships/image"/><Relationship Id="rId5" Target="../media/image37.jpeg" Type="http://schemas.openxmlformats.org/officeDocument/2006/relationships/image"/><Relationship Id="rId6" Target="../media/image38.jpeg" Type="http://schemas.openxmlformats.org/officeDocument/2006/relationships/image"/><Relationship Id="rId7" Target="../media/image39.jpeg" Type="http://schemas.openxmlformats.org/officeDocument/2006/relationships/image"/><Relationship Id="rId8" Target="../media/image40.jpeg" Type="http://schemas.openxmlformats.org/officeDocument/2006/relationships/image"/><Relationship Id="rId9" Target="../media/image41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jpe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png" Type="http://schemas.openxmlformats.org/officeDocument/2006/relationships/image"/><Relationship Id="rId3" Target="../media/image45.svg" Type="http://schemas.openxmlformats.org/officeDocument/2006/relationships/image"/><Relationship Id="rId4" Target="../media/image46.png" Type="http://schemas.openxmlformats.org/officeDocument/2006/relationships/image"/><Relationship Id="rId5" Target="../media/image47.svg" Type="http://schemas.openxmlformats.org/officeDocument/2006/relationships/image"/><Relationship Id="rId6" Target="../media/image48.png" Type="http://schemas.openxmlformats.org/officeDocument/2006/relationships/image"/><Relationship Id="rId7" Target="../media/image49.svg" Type="http://schemas.openxmlformats.org/officeDocument/2006/relationships/image"/><Relationship Id="rId8" Target="../media/image5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jpeg" Type="http://schemas.openxmlformats.org/officeDocument/2006/relationships/image"/><Relationship Id="rId3" Target="../media/image52.png" Type="http://schemas.openxmlformats.org/officeDocument/2006/relationships/image"/><Relationship Id="rId4" Target="../media/image53.png" Type="http://schemas.openxmlformats.org/officeDocument/2006/relationships/image"/><Relationship Id="rId5" Target="../media/image54.png" Type="http://schemas.openxmlformats.org/officeDocument/2006/relationships/image"/><Relationship Id="rId6" Target="../media/image10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333" r="0" b="-9333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78256" y="782638"/>
            <a:ext cx="4061819" cy="3881850"/>
            <a:chOff x="0" y="0"/>
            <a:chExt cx="5415759" cy="5175800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4931468" y="782638"/>
            <a:ext cx="4061819" cy="3881850"/>
            <a:chOff x="0" y="0"/>
            <a:chExt cx="5415759" cy="5175800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/>
            <a:srcRect l="27471" t="0" r="25680" b="32718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9289696" y="782638"/>
            <a:ext cx="4061819" cy="3881850"/>
            <a:chOff x="0" y="0"/>
            <a:chExt cx="5415759" cy="5175800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5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9" id="9"/>
          <p:cNvGrpSpPr/>
          <p:nvPr/>
        </p:nvGrpSpPr>
        <p:grpSpPr>
          <a:xfrm rot="0">
            <a:off x="13647924" y="782638"/>
            <a:ext cx="4061819" cy="3881850"/>
            <a:chOff x="0" y="0"/>
            <a:chExt cx="5415759" cy="5175800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6"/>
            <a:srcRect l="0" t="0" r="30559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578256" y="5218042"/>
            <a:ext cx="4061819" cy="3881850"/>
            <a:chOff x="0" y="0"/>
            <a:chExt cx="5415759" cy="5175800"/>
          </a:xfrm>
        </p:grpSpPr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7"/>
            <a:srcRect l="12628" t="25708" r="18578" b="3054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3" id="13"/>
          <p:cNvGrpSpPr/>
          <p:nvPr/>
        </p:nvGrpSpPr>
        <p:grpSpPr>
          <a:xfrm rot="0">
            <a:off x="4931468" y="5218042"/>
            <a:ext cx="4061819" cy="3881850"/>
            <a:chOff x="0" y="0"/>
            <a:chExt cx="5415759" cy="5175800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8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5" id="15"/>
          <p:cNvGrpSpPr/>
          <p:nvPr/>
        </p:nvGrpSpPr>
        <p:grpSpPr>
          <a:xfrm rot="0">
            <a:off x="9289696" y="5191495"/>
            <a:ext cx="4061819" cy="3881850"/>
            <a:chOff x="0" y="0"/>
            <a:chExt cx="5415759" cy="5175800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9"/>
            <a:srcRect l="9137" t="11789" r="32303" b="8053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7" id="17"/>
          <p:cNvGrpSpPr/>
          <p:nvPr/>
        </p:nvGrpSpPr>
        <p:grpSpPr>
          <a:xfrm rot="0">
            <a:off x="13647924" y="5218042"/>
            <a:ext cx="4061819" cy="3881850"/>
            <a:chOff x="0" y="0"/>
            <a:chExt cx="5415759" cy="5175800"/>
          </a:xfrm>
        </p:grpSpPr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10"/>
            <a:srcRect l="41213" t="0" r="0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sp>
        <p:nvSpPr>
          <p:cNvPr name="Freeform 19" id="19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27805" y="8402244"/>
            <a:ext cx="5260195" cy="2630097"/>
          </a:xfrm>
          <a:custGeom>
            <a:avLst/>
            <a:gdLst/>
            <a:ahLst/>
            <a:cxnLst/>
            <a:rect r="r" b="b" t="t" l="l"/>
            <a:pathLst>
              <a:path h="2630097" w="5260195">
                <a:moveTo>
                  <a:pt x="0" y="0"/>
                </a:moveTo>
                <a:lnTo>
                  <a:pt x="5260195" y="0"/>
                </a:lnTo>
                <a:lnTo>
                  <a:pt x="5260195" y="2630097"/>
                </a:lnTo>
                <a:lnTo>
                  <a:pt x="0" y="26300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164457" y="184662"/>
            <a:ext cx="6729838" cy="9972253"/>
            <a:chOff x="0" y="0"/>
            <a:chExt cx="19395440" cy="287401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10397490" y="8716010"/>
              <a:ext cx="8902699" cy="9182101"/>
            </a:xfrm>
            <a:custGeom>
              <a:avLst/>
              <a:gdLst/>
              <a:ahLst/>
              <a:cxnLst/>
              <a:rect r="r" b="b" t="t" l="l"/>
              <a:pathLst>
                <a:path h="9182101" w="8902699">
                  <a:moveTo>
                    <a:pt x="1666240" y="165100"/>
                  </a:moveTo>
                  <a:lnTo>
                    <a:pt x="0" y="203200"/>
                  </a:lnTo>
                  <a:lnTo>
                    <a:pt x="0" y="9182101"/>
                  </a:lnTo>
                  <a:lnTo>
                    <a:pt x="900430" y="9161779"/>
                  </a:lnTo>
                  <a:lnTo>
                    <a:pt x="1388110" y="9150351"/>
                  </a:lnTo>
                  <a:lnTo>
                    <a:pt x="2677160" y="9121140"/>
                  </a:lnTo>
                  <a:lnTo>
                    <a:pt x="2852421" y="9117329"/>
                  </a:lnTo>
                  <a:lnTo>
                    <a:pt x="8902699" y="8978901"/>
                  </a:lnTo>
                  <a:lnTo>
                    <a:pt x="8902699" y="0"/>
                  </a:lnTo>
                  <a:close/>
                </a:path>
              </a:pathLst>
            </a:custGeom>
            <a:blipFill>
              <a:blip r:embed="rId2"/>
              <a:stretch>
                <a:fillRect l="-27257" t="0" r="-27257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10421620" y="18590261"/>
              <a:ext cx="8878570" cy="9813289"/>
            </a:xfrm>
            <a:custGeom>
              <a:avLst/>
              <a:gdLst/>
              <a:ahLst/>
              <a:cxnLst/>
              <a:rect r="r" b="b" t="t" l="l"/>
              <a:pathLst>
                <a:path h="9813289" w="8878570">
                  <a:moveTo>
                    <a:pt x="0" y="201928"/>
                  </a:moveTo>
                  <a:lnTo>
                    <a:pt x="0" y="9813289"/>
                  </a:lnTo>
                  <a:lnTo>
                    <a:pt x="876300" y="9794239"/>
                  </a:lnTo>
                  <a:lnTo>
                    <a:pt x="1363980" y="9782810"/>
                  </a:lnTo>
                  <a:lnTo>
                    <a:pt x="8878569" y="9611360"/>
                  </a:lnTo>
                  <a:lnTo>
                    <a:pt x="8878569" y="0"/>
                  </a:lnTo>
                  <a:lnTo>
                    <a:pt x="2067560" y="154939"/>
                  </a:lnTo>
                  <a:close/>
                </a:path>
              </a:pathLst>
            </a:custGeom>
            <a:blipFill>
              <a:blip r:embed="rId3"/>
              <a:stretch>
                <a:fillRect l="0" t="-9809" r="0" b="-9809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97790" y="8939530"/>
              <a:ext cx="9400540" cy="9197339"/>
            </a:xfrm>
            <a:custGeom>
              <a:avLst/>
              <a:gdLst/>
              <a:ahLst/>
              <a:cxnLst/>
              <a:rect r="r" b="b" t="t" l="l"/>
              <a:pathLst>
                <a:path h="9197339" w="9400540">
                  <a:moveTo>
                    <a:pt x="6010910" y="77470"/>
                  </a:moveTo>
                  <a:lnTo>
                    <a:pt x="0" y="214630"/>
                  </a:lnTo>
                  <a:lnTo>
                    <a:pt x="0" y="9197340"/>
                  </a:lnTo>
                  <a:lnTo>
                    <a:pt x="6402070" y="9050020"/>
                  </a:lnTo>
                  <a:lnTo>
                    <a:pt x="6911340" y="9038590"/>
                  </a:lnTo>
                  <a:lnTo>
                    <a:pt x="9400540" y="8981440"/>
                  </a:lnTo>
                  <a:lnTo>
                    <a:pt x="9400540" y="0"/>
                  </a:lnTo>
                  <a:lnTo>
                    <a:pt x="6518910" y="66040"/>
                  </a:lnTo>
                  <a:close/>
                </a:path>
              </a:pathLst>
            </a:custGeom>
            <a:blipFill>
              <a:blip r:embed="rId4"/>
              <a:stretch>
                <a:fillRect l="-23424" t="0" r="-23424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97790" y="18813780"/>
              <a:ext cx="9400540" cy="9829798"/>
            </a:xfrm>
            <a:custGeom>
              <a:avLst/>
              <a:gdLst/>
              <a:ahLst/>
              <a:cxnLst/>
              <a:rect r="r" b="b" t="t" l="l"/>
              <a:pathLst>
                <a:path h="9829798" w="9400540">
                  <a:moveTo>
                    <a:pt x="6407150" y="68581"/>
                  </a:moveTo>
                  <a:lnTo>
                    <a:pt x="0" y="214631"/>
                  </a:lnTo>
                  <a:lnTo>
                    <a:pt x="0" y="9829799"/>
                  </a:lnTo>
                  <a:lnTo>
                    <a:pt x="5725160" y="9697720"/>
                  </a:lnTo>
                  <a:lnTo>
                    <a:pt x="6233160" y="9686291"/>
                  </a:lnTo>
                  <a:lnTo>
                    <a:pt x="9400540" y="9613899"/>
                  </a:lnTo>
                  <a:lnTo>
                    <a:pt x="9400540" y="0"/>
                  </a:lnTo>
                  <a:lnTo>
                    <a:pt x="6915150" y="57150"/>
                  </a:lnTo>
                  <a:close/>
                </a:path>
              </a:pathLst>
            </a:custGeom>
            <a:blipFill>
              <a:blip r:embed="rId5"/>
              <a:stretch>
                <a:fillRect l="-28473" t="0" r="-28473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95250" y="97790"/>
              <a:ext cx="19201130" cy="8296910"/>
            </a:xfrm>
            <a:custGeom>
              <a:avLst/>
              <a:gdLst/>
              <a:ahLst/>
              <a:cxnLst/>
              <a:rect r="r" b="b" t="t" l="l"/>
              <a:pathLst>
                <a:path h="8296910" w="19201130">
                  <a:moveTo>
                    <a:pt x="6620510" y="8145780"/>
                  </a:moveTo>
                  <a:lnTo>
                    <a:pt x="19201130" y="7858760"/>
                  </a:lnTo>
                  <a:lnTo>
                    <a:pt x="19201130" y="0"/>
                  </a:lnTo>
                  <a:lnTo>
                    <a:pt x="11184890" y="182880"/>
                  </a:lnTo>
                  <a:lnTo>
                    <a:pt x="10714990" y="193040"/>
                  </a:lnTo>
                  <a:lnTo>
                    <a:pt x="7349490" y="270510"/>
                  </a:lnTo>
                  <a:lnTo>
                    <a:pt x="6844030" y="281940"/>
                  </a:lnTo>
                  <a:lnTo>
                    <a:pt x="0" y="438150"/>
                  </a:lnTo>
                  <a:lnTo>
                    <a:pt x="0" y="8296910"/>
                  </a:lnTo>
                  <a:lnTo>
                    <a:pt x="6116320" y="8157210"/>
                  </a:lnTo>
                  <a:close/>
                </a:path>
              </a:pathLst>
            </a:custGeom>
            <a:blipFill>
              <a:blip r:embed="rId6"/>
              <a:stretch>
                <a:fillRect l="0" t="-577" r="0" b="-53609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10302240" y="8616948"/>
              <a:ext cx="9093199" cy="9378952"/>
            </a:xfrm>
            <a:custGeom>
              <a:avLst/>
              <a:gdLst/>
              <a:ahLst/>
              <a:cxnLst/>
              <a:rect r="r" b="b" t="t" l="l"/>
              <a:pathLst>
                <a:path h="9378952" w="9093199">
                  <a:moveTo>
                    <a:pt x="9089390" y="1272"/>
                  </a:moveTo>
                  <a:lnTo>
                    <a:pt x="1760221" y="168912"/>
                  </a:lnTo>
                  <a:lnTo>
                    <a:pt x="1224280" y="181612"/>
                  </a:lnTo>
                  <a:lnTo>
                    <a:pt x="0" y="209552"/>
                  </a:lnTo>
                  <a:lnTo>
                    <a:pt x="0" y="9378952"/>
                  </a:lnTo>
                  <a:lnTo>
                    <a:pt x="998220" y="9356091"/>
                  </a:lnTo>
                  <a:lnTo>
                    <a:pt x="1485900" y="9344661"/>
                  </a:lnTo>
                  <a:lnTo>
                    <a:pt x="2245360" y="9326881"/>
                  </a:lnTo>
                  <a:lnTo>
                    <a:pt x="2776221" y="9314181"/>
                  </a:lnTo>
                  <a:lnTo>
                    <a:pt x="2950210" y="9310370"/>
                  </a:lnTo>
                  <a:lnTo>
                    <a:pt x="3313430" y="9301481"/>
                  </a:lnTo>
                  <a:lnTo>
                    <a:pt x="9083039" y="9169400"/>
                  </a:lnTo>
                  <a:lnTo>
                    <a:pt x="9093199" y="9169400"/>
                  </a:lnTo>
                  <a:lnTo>
                    <a:pt x="9093199" y="0"/>
                  </a:lnTo>
                  <a:lnTo>
                    <a:pt x="9089390" y="1272"/>
                  </a:lnTo>
                  <a:close/>
                  <a:moveTo>
                    <a:pt x="8902699" y="8985252"/>
                  </a:moveTo>
                  <a:lnTo>
                    <a:pt x="3308349" y="9113522"/>
                  </a:lnTo>
                  <a:lnTo>
                    <a:pt x="2945130" y="9122411"/>
                  </a:lnTo>
                  <a:lnTo>
                    <a:pt x="2771140" y="9126222"/>
                  </a:lnTo>
                  <a:lnTo>
                    <a:pt x="2240280" y="9138922"/>
                  </a:lnTo>
                  <a:lnTo>
                    <a:pt x="1480821" y="9156702"/>
                  </a:lnTo>
                  <a:lnTo>
                    <a:pt x="993140" y="9168132"/>
                  </a:lnTo>
                  <a:lnTo>
                    <a:pt x="189230" y="9185913"/>
                  </a:lnTo>
                  <a:lnTo>
                    <a:pt x="189230" y="397513"/>
                  </a:lnTo>
                  <a:lnTo>
                    <a:pt x="1228090" y="373382"/>
                  </a:lnTo>
                  <a:lnTo>
                    <a:pt x="1764030" y="360682"/>
                  </a:lnTo>
                  <a:lnTo>
                    <a:pt x="8902699" y="196852"/>
                  </a:lnTo>
                  <a:lnTo>
                    <a:pt x="8902699" y="8985252"/>
                  </a:lnTo>
                  <a:close/>
                </a:path>
              </a:pathLst>
            </a:custGeom>
            <a:solidFill>
              <a:srgbClr val="003B60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10326370" y="18489932"/>
              <a:ext cx="9069070" cy="10011408"/>
            </a:xfrm>
            <a:custGeom>
              <a:avLst/>
              <a:gdLst/>
              <a:ahLst/>
              <a:cxnLst/>
              <a:rect r="r" b="b" t="t" l="l"/>
              <a:pathLst>
                <a:path h="10011408" w="9069070">
                  <a:moveTo>
                    <a:pt x="1626870" y="172718"/>
                  </a:moveTo>
                  <a:lnTo>
                    <a:pt x="0" y="209548"/>
                  </a:lnTo>
                  <a:lnTo>
                    <a:pt x="0" y="10011407"/>
                  </a:lnTo>
                  <a:lnTo>
                    <a:pt x="974090" y="9988547"/>
                  </a:lnTo>
                  <a:lnTo>
                    <a:pt x="1461770" y="9977118"/>
                  </a:lnTo>
                  <a:lnTo>
                    <a:pt x="2221230" y="9959339"/>
                  </a:lnTo>
                  <a:lnTo>
                    <a:pt x="2752091" y="9946639"/>
                  </a:lnTo>
                  <a:lnTo>
                    <a:pt x="2926080" y="9942829"/>
                  </a:lnTo>
                  <a:lnTo>
                    <a:pt x="3289300" y="9933939"/>
                  </a:lnTo>
                  <a:lnTo>
                    <a:pt x="9058909" y="9801860"/>
                  </a:lnTo>
                  <a:lnTo>
                    <a:pt x="9069069" y="9801860"/>
                  </a:lnTo>
                  <a:lnTo>
                    <a:pt x="9069069" y="0"/>
                  </a:lnTo>
                  <a:lnTo>
                    <a:pt x="2161539" y="157480"/>
                  </a:lnTo>
                  <a:lnTo>
                    <a:pt x="1626870" y="172718"/>
                  </a:lnTo>
                  <a:close/>
                  <a:moveTo>
                    <a:pt x="8878569" y="196848"/>
                  </a:moveTo>
                  <a:lnTo>
                    <a:pt x="8878569" y="9617707"/>
                  </a:lnTo>
                  <a:lnTo>
                    <a:pt x="3284219" y="9745979"/>
                  </a:lnTo>
                  <a:lnTo>
                    <a:pt x="2921000" y="9754868"/>
                  </a:lnTo>
                  <a:lnTo>
                    <a:pt x="2747010" y="9758679"/>
                  </a:lnTo>
                  <a:lnTo>
                    <a:pt x="2216150" y="9771379"/>
                  </a:lnTo>
                  <a:lnTo>
                    <a:pt x="1456691" y="9789157"/>
                  </a:lnTo>
                  <a:lnTo>
                    <a:pt x="969010" y="9800586"/>
                  </a:lnTo>
                  <a:lnTo>
                    <a:pt x="190500" y="9818365"/>
                  </a:lnTo>
                  <a:lnTo>
                    <a:pt x="190500" y="397504"/>
                  </a:lnTo>
                  <a:lnTo>
                    <a:pt x="1631950" y="364485"/>
                  </a:lnTo>
                  <a:lnTo>
                    <a:pt x="2165350" y="351785"/>
                  </a:lnTo>
                  <a:lnTo>
                    <a:pt x="8878569" y="196848"/>
                  </a:lnTo>
                  <a:close/>
                </a:path>
              </a:pathLst>
            </a:custGeom>
            <a:solidFill>
              <a:srgbClr val="003B60"/>
            </a:solid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540" y="8841740"/>
              <a:ext cx="9592310" cy="9391649"/>
            </a:xfrm>
            <a:custGeom>
              <a:avLst/>
              <a:gdLst/>
              <a:ahLst/>
              <a:cxnLst/>
              <a:rect r="r" b="b" t="t" l="l"/>
              <a:pathLst>
                <a:path h="9391649" w="9592310">
                  <a:moveTo>
                    <a:pt x="6103620" y="80010"/>
                  </a:moveTo>
                  <a:lnTo>
                    <a:pt x="0" y="219710"/>
                  </a:lnTo>
                  <a:lnTo>
                    <a:pt x="0" y="9391649"/>
                  </a:lnTo>
                  <a:lnTo>
                    <a:pt x="6499860" y="9243060"/>
                  </a:lnTo>
                  <a:lnTo>
                    <a:pt x="7009130" y="9231630"/>
                  </a:lnTo>
                  <a:lnTo>
                    <a:pt x="9592310" y="9173210"/>
                  </a:lnTo>
                  <a:lnTo>
                    <a:pt x="9592310" y="0"/>
                  </a:lnTo>
                  <a:lnTo>
                    <a:pt x="6612890" y="68580"/>
                  </a:lnTo>
                  <a:lnTo>
                    <a:pt x="6103620" y="80010"/>
                  </a:lnTo>
                  <a:close/>
                  <a:moveTo>
                    <a:pt x="9400540" y="195580"/>
                  </a:moveTo>
                  <a:lnTo>
                    <a:pt x="9400540" y="8986521"/>
                  </a:lnTo>
                  <a:lnTo>
                    <a:pt x="7004050" y="9041131"/>
                  </a:lnTo>
                  <a:lnTo>
                    <a:pt x="6494780" y="9052562"/>
                  </a:lnTo>
                  <a:lnTo>
                    <a:pt x="189230" y="9197342"/>
                  </a:lnTo>
                  <a:lnTo>
                    <a:pt x="189230" y="405130"/>
                  </a:lnTo>
                  <a:lnTo>
                    <a:pt x="6107430" y="269240"/>
                  </a:lnTo>
                  <a:lnTo>
                    <a:pt x="6616700" y="257809"/>
                  </a:lnTo>
                  <a:lnTo>
                    <a:pt x="9400540" y="195580"/>
                  </a:lnTo>
                  <a:close/>
                </a:path>
              </a:pathLst>
            </a:custGeom>
            <a:solidFill>
              <a:srgbClr val="003B60"/>
            </a:solid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540" y="18715992"/>
              <a:ext cx="9592310" cy="10024108"/>
            </a:xfrm>
            <a:custGeom>
              <a:avLst/>
              <a:gdLst/>
              <a:ahLst/>
              <a:cxnLst/>
              <a:rect r="r" b="b" t="t" l="l"/>
              <a:pathLst>
                <a:path h="10024108" w="9592310">
                  <a:moveTo>
                    <a:pt x="6499860" y="71119"/>
                  </a:moveTo>
                  <a:lnTo>
                    <a:pt x="0" y="219708"/>
                  </a:lnTo>
                  <a:lnTo>
                    <a:pt x="0" y="10024108"/>
                  </a:lnTo>
                  <a:lnTo>
                    <a:pt x="5822950" y="9890758"/>
                  </a:lnTo>
                  <a:lnTo>
                    <a:pt x="6332220" y="9879329"/>
                  </a:lnTo>
                  <a:lnTo>
                    <a:pt x="9592310" y="9804400"/>
                  </a:lnTo>
                  <a:lnTo>
                    <a:pt x="9592310" y="0"/>
                  </a:lnTo>
                  <a:lnTo>
                    <a:pt x="7009130" y="58420"/>
                  </a:lnTo>
                  <a:lnTo>
                    <a:pt x="6499860" y="71119"/>
                  </a:lnTo>
                  <a:close/>
                  <a:moveTo>
                    <a:pt x="9400540" y="195578"/>
                  </a:moveTo>
                  <a:lnTo>
                    <a:pt x="9400540" y="9618979"/>
                  </a:lnTo>
                  <a:lnTo>
                    <a:pt x="6325870" y="9688829"/>
                  </a:lnTo>
                  <a:lnTo>
                    <a:pt x="5816600" y="9700258"/>
                  </a:lnTo>
                  <a:lnTo>
                    <a:pt x="189230" y="9828529"/>
                  </a:lnTo>
                  <a:lnTo>
                    <a:pt x="189230" y="405129"/>
                  </a:lnTo>
                  <a:lnTo>
                    <a:pt x="6503671" y="260349"/>
                  </a:lnTo>
                  <a:lnTo>
                    <a:pt x="7012940" y="248919"/>
                  </a:lnTo>
                  <a:lnTo>
                    <a:pt x="9400540" y="195578"/>
                  </a:lnTo>
                  <a:close/>
                </a:path>
              </a:pathLst>
            </a:custGeom>
            <a:solidFill>
              <a:srgbClr val="003B60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9390361" cy="8492490"/>
            </a:xfrm>
            <a:custGeom>
              <a:avLst/>
              <a:gdLst/>
              <a:ahLst/>
              <a:cxnLst/>
              <a:rect r="r" b="b" t="t" l="l"/>
              <a:pathLst>
                <a:path h="8492490" w="19390361">
                  <a:moveTo>
                    <a:pt x="6718300" y="8338820"/>
                  </a:moveTo>
                  <a:lnTo>
                    <a:pt x="11795760" y="8223250"/>
                  </a:lnTo>
                  <a:lnTo>
                    <a:pt x="12312650" y="8211820"/>
                  </a:lnTo>
                  <a:lnTo>
                    <a:pt x="19390361" y="8050530"/>
                  </a:lnTo>
                  <a:lnTo>
                    <a:pt x="19390361" y="0"/>
                  </a:lnTo>
                  <a:lnTo>
                    <a:pt x="13036550" y="144780"/>
                  </a:lnTo>
                  <a:lnTo>
                    <a:pt x="12687300" y="153670"/>
                  </a:lnTo>
                  <a:lnTo>
                    <a:pt x="12519660" y="157480"/>
                  </a:lnTo>
                  <a:lnTo>
                    <a:pt x="12007850" y="168910"/>
                  </a:lnTo>
                  <a:lnTo>
                    <a:pt x="11277600" y="185420"/>
                  </a:lnTo>
                  <a:lnTo>
                    <a:pt x="10808970" y="195580"/>
                  </a:lnTo>
                  <a:lnTo>
                    <a:pt x="7442200" y="273050"/>
                  </a:lnTo>
                  <a:lnTo>
                    <a:pt x="6936740" y="284480"/>
                  </a:lnTo>
                  <a:lnTo>
                    <a:pt x="900430" y="422910"/>
                  </a:lnTo>
                  <a:lnTo>
                    <a:pt x="411480" y="434340"/>
                  </a:lnTo>
                  <a:lnTo>
                    <a:pt x="0" y="443230"/>
                  </a:lnTo>
                  <a:lnTo>
                    <a:pt x="0" y="8492490"/>
                  </a:lnTo>
                  <a:lnTo>
                    <a:pt x="6212840" y="8350250"/>
                  </a:lnTo>
                  <a:lnTo>
                    <a:pt x="6718300" y="8338820"/>
                  </a:lnTo>
                  <a:close/>
                  <a:moveTo>
                    <a:pt x="190500" y="8298180"/>
                  </a:moveTo>
                  <a:lnTo>
                    <a:pt x="190500" y="629920"/>
                  </a:lnTo>
                  <a:lnTo>
                    <a:pt x="416560" y="624840"/>
                  </a:lnTo>
                  <a:lnTo>
                    <a:pt x="905510" y="613410"/>
                  </a:lnTo>
                  <a:lnTo>
                    <a:pt x="6941820" y="474980"/>
                  </a:lnTo>
                  <a:lnTo>
                    <a:pt x="7447280" y="463550"/>
                  </a:lnTo>
                  <a:lnTo>
                    <a:pt x="10814050" y="386080"/>
                  </a:lnTo>
                  <a:lnTo>
                    <a:pt x="11282680" y="375920"/>
                  </a:lnTo>
                  <a:lnTo>
                    <a:pt x="12014200" y="359410"/>
                  </a:lnTo>
                  <a:lnTo>
                    <a:pt x="12526010" y="347980"/>
                  </a:lnTo>
                  <a:lnTo>
                    <a:pt x="12693650" y="344170"/>
                  </a:lnTo>
                  <a:lnTo>
                    <a:pt x="13042900" y="336550"/>
                  </a:lnTo>
                  <a:lnTo>
                    <a:pt x="19202400" y="195580"/>
                  </a:lnTo>
                  <a:lnTo>
                    <a:pt x="19202400" y="7863839"/>
                  </a:lnTo>
                  <a:lnTo>
                    <a:pt x="12310110" y="8021320"/>
                  </a:lnTo>
                  <a:lnTo>
                    <a:pt x="11793220" y="8032750"/>
                  </a:lnTo>
                  <a:lnTo>
                    <a:pt x="6715760" y="8148320"/>
                  </a:lnTo>
                  <a:lnTo>
                    <a:pt x="6210300" y="8159750"/>
                  </a:lnTo>
                  <a:lnTo>
                    <a:pt x="190500" y="8298180"/>
                  </a:lnTo>
                  <a:close/>
                </a:path>
              </a:pathLst>
            </a:custGeom>
            <a:solidFill>
              <a:srgbClr val="003B60"/>
            </a:solidFill>
          </p:spPr>
        </p:sp>
      </p:grpSp>
      <p:sp>
        <p:nvSpPr>
          <p:cNvPr name="TextBox 13" id="13"/>
          <p:cNvSpPr txBox="true"/>
          <p:nvPr/>
        </p:nvSpPr>
        <p:spPr>
          <a:xfrm rot="0">
            <a:off x="7894295" y="1047719"/>
            <a:ext cx="9365005" cy="76752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06780" indent="-453390" lvl="1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Duke u mësuar njerëzve anglisht</a:t>
            </a:r>
          </a:p>
          <a:p>
            <a:pPr algn="l">
              <a:lnSpc>
                <a:spcPts val="3359"/>
              </a:lnSpc>
            </a:pPr>
          </a:p>
          <a:p>
            <a:pPr algn="l" marL="906780" indent="-453390" lvl="1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D</a:t>
            </a: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uke i shoqëruar nëpër takime</a:t>
            </a:r>
          </a:p>
          <a:p>
            <a:pPr algn="l">
              <a:lnSpc>
                <a:spcPts val="3359"/>
              </a:lnSpc>
            </a:pPr>
          </a:p>
          <a:p>
            <a:pPr algn="l" marL="906780" indent="-453390" lvl="1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D</a:t>
            </a: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uke i ndihmuar me përkthim në shkollë</a:t>
            </a:r>
          </a:p>
          <a:p>
            <a:pPr algn="l">
              <a:lnSpc>
                <a:spcPts val="3359"/>
              </a:lnSpc>
            </a:pPr>
          </a:p>
          <a:p>
            <a:pPr algn="l" marL="906780" indent="-453390" lvl="1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D</a:t>
            </a: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uke ndrequr gjëra të prishura nëpër shtëpitë e tyre</a:t>
            </a:r>
          </a:p>
          <a:p>
            <a:pPr algn="l">
              <a:lnSpc>
                <a:spcPts val="3359"/>
              </a:lnSpc>
            </a:pPr>
          </a:p>
          <a:p>
            <a:pPr algn="l" marL="906780" indent="-453390" lvl="1">
              <a:lnSpc>
                <a:spcPts val="5880"/>
              </a:lnSpc>
              <a:buFont typeface="Arial"/>
              <a:buChar char="•"/>
            </a:pP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D</a:t>
            </a:r>
            <a:r>
              <a:rPr lang="en-US" sz="420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uke i vizituar e duke u bërë miq me ta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14342612" y="9162950"/>
            <a:ext cx="2916688" cy="622091"/>
          </a:xfrm>
          <a:custGeom>
            <a:avLst/>
            <a:gdLst/>
            <a:ahLst/>
            <a:cxnLst/>
            <a:rect r="r" b="b" t="t" l="l"/>
            <a:pathLst>
              <a:path h="622091" w="2916688">
                <a:moveTo>
                  <a:pt x="0" y="0"/>
                </a:moveTo>
                <a:lnTo>
                  <a:pt x="2916688" y="0"/>
                </a:lnTo>
                <a:lnTo>
                  <a:pt x="2916688" y="622091"/>
                </a:lnTo>
                <a:lnTo>
                  <a:pt x="0" y="62209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3D7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26659" y="588253"/>
            <a:ext cx="21741318" cy="9129040"/>
            <a:chOff x="0" y="0"/>
            <a:chExt cx="28988424" cy="12172053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4352332"/>
              <a:ext cx="28988424" cy="781972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416"/>
                </a:lnSpc>
              </a:pPr>
              <a:r>
                <a:rPr lang="en-US" sz="32440">
                  <a:solidFill>
                    <a:srgbClr val="FF3131"/>
                  </a:solidFill>
                  <a:latin typeface="Avenir Next LT Pro 1"/>
                  <a:ea typeface="Avenir Next LT Pro 1"/>
                  <a:cs typeface="Avenir Next LT Pro 1"/>
                  <a:sym typeface="Avenir Next LT Pro 1"/>
                </a:rPr>
                <a:t>JEZUS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3846266" y="0"/>
              <a:ext cx="4152869" cy="5375882"/>
            </a:xfrm>
            <a:custGeom>
              <a:avLst/>
              <a:gdLst/>
              <a:ahLst/>
              <a:cxnLst/>
              <a:rect r="r" b="b" t="t" l="l"/>
              <a:pathLst>
                <a:path h="5375882" w="4152869">
                  <a:moveTo>
                    <a:pt x="0" y="0"/>
                  </a:moveTo>
                  <a:lnTo>
                    <a:pt x="4152869" y="0"/>
                  </a:lnTo>
                  <a:lnTo>
                    <a:pt x="4152869" y="5375882"/>
                  </a:lnTo>
                  <a:lnTo>
                    <a:pt x="0" y="5375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8131407" y="0"/>
              <a:ext cx="4152869" cy="5375882"/>
            </a:xfrm>
            <a:custGeom>
              <a:avLst/>
              <a:gdLst/>
              <a:ahLst/>
              <a:cxnLst/>
              <a:rect r="r" b="b" t="t" l="l"/>
              <a:pathLst>
                <a:path h="5375882" w="4152869">
                  <a:moveTo>
                    <a:pt x="0" y="0"/>
                  </a:moveTo>
                  <a:lnTo>
                    <a:pt x="4152868" y="0"/>
                  </a:lnTo>
                  <a:lnTo>
                    <a:pt x="4152868" y="5375882"/>
                  </a:lnTo>
                  <a:lnTo>
                    <a:pt x="0" y="5375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2417778" y="0"/>
              <a:ext cx="4152869" cy="5375882"/>
            </a:xfrm>
            <a:custGeom>
              <a:avLst/>
              <a:gdLst/>
              <a:ahLst/>
              <a:cxnLst/>
              <a:rect r="r" b="b" t="t" l="l"/>
              <a:pathLst>
                <a:path h="5375882" w="4152869">
                  <a:moveTo>
                    <a:pt x="0" y="0"/>
                  </a:moveTo>
                  <a:lnTo>
                    <a:pt x="4152868" y="0"/>
                  </a:lnTo>
                  <a:lnTo>
                    <a:pt x="4152868" y="5375882"/>
                  </a:lnTo>
                  <a:lnTo>
                    <a:pt x="0" y="5375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6704149" y="0"/>
              <a:ext cx="4152869" cy="5375882"/>
            </a:xfrm>
            <a:custGeom>
              <a:avLst/>
              <a:gdLst/>
              <a:ahLst/>
              <a:cxnLst/>
              <a:rect r="r" b="b" t="t" l="l"/>
              <a:pathLst>
                <a:path h="5375882" w="4152869">
                  <a:moveTo>
                    <a:pt x="0" y="0"/>
                  </a:moveTo>
                  <a:lnTo>
                    <a:pt x="4152868" y="0"/>
                  </a:lnTo>
                  <a:lnTo>
                    <a:pt x="4152868" y="5375882"/>
                  </a:lnTo>
                  <a:lnTo>
                    <a:pt x="0" y="5375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20992028" y="0"/>
              <a:ext cx="4152869" cy="5375882"/>
            </a:xfrm>
            <a:custGeom>
              <a:avLst/>
              <a:gdLst/>
              <a:ahLst/>
              <a:cxnLst/>
              <a:rect r="r" b="b" t="t" l="l"/>
              <a:pathLst>
                <a:path h="5375882" w="4152869">
                  <a:moveTo>
                    <a:pt x="0" y="0"/>
                  </a:moveTo>
                  <a:lnTo>
                    <a:pt x="4152869" y="0"/>
                  </a:lnTo>
                  <a:lnTo>
                    <a:pt x="4152869" y="5375882"/>
                  </a:lnTo>
                  <a:lnTo>
                    <a:pt x="0" y="5375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</p:grpSp>
      <p:sp>
        <p:nvSpPr>
          <p:cNvPr name="Freeform 9" id="9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97542" y="532433"/>
            <a:ext cx="17277066" cy="9246161"/>
            <a:chOff x="0" y="0"/>
            <a:chExt cx="4550338" cy="243520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50339" cy="2435203"/>
            </a:xfrm>
            <a:custGeom>
              <a:avLst/>
              <a:gdLst/>
              <a:ahLst/>
              <a:cxnLst/>
              <a:rect r="r" b="b" t="t" l="l"/>
              <a:pathLst>
                <a:path h="2435203" w="4550339">
                  <a:moveTo>
                    <a:pt x="0" y="0"/>
                  </a:moveTo>
                  <a:lnTo>
                    <a:pt x="4550339" y="0"/>
                  </a:lnTo>
                  <a:lnTo>
                    <a:pt x="4550339" y="2435203"/>
                  </a:lnTo>
                  <a:lnTo>
                    <a:pt x="0" y="2435203"/>
                  </a:lnTo>
                  <a:close/>
                </a:path>
              </a:pathLst>
            </a:custGeom>
            <a:solidFill>
              <a:srgbClr val="0B7AC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76200"/>
              <a:ext cx="4550338" cy="25114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511980" y="2878302"/>
            <a:ext cx="15264040" cy="5848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187449" indent="-593725" lvl="1">
              <a:lnSpc>
                <a:spcPts val="7644"/>
              </a:lnSpc>
              <a:buAutoNum type="arabicPeriod" startAt="1"/>
            </a:pPr>
            <a:r>
              <a:rPr lang="en-US" sz="5499" spc="10">
                <a:solidFill>
                  <a:srgbClr val="FFFFFF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që</a:t>
            </a:r>
            <a:r>
              <a:rPr lang="en-US" sz="5499" spc="10">
                <a:solidFill>
                  <a:srgbClr val="FFFFFF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misionarët të gjejnë forma krijuese për të treguar Ungjillin;</a:t>
            </a:r>
          </a:p>
          <a:p>
            <a:pPr algn="l" marL="1187449" indent="-593725" lvl="1">
              <a:lnSpc>
                <a:spcPts val="7644"/>
              </a:lnSpc>
              <a:buAutoNum type="arabicPeriod" startAt="1"/>
            </a:pPr>
            <a:r>
              <a:rPr lang="en-US" sz="5499" spc="10">
                <a:solidFill>
                  <a:srgbClr val="FFFFFF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që njerëzit në New York të duan të dëgjojnë më tepër për Jezusin;</a:t>
            </a:r>
          </a:p>
          <a:p>
            <a:pPr algn="l" marL="1187449" indent="-593725" lvl="1">
              <a:lnSpc>
                <a:spcPts val="7644"/>
              </a:lnSpc>
              <a:buAutoNum type="arabicPeriod" startAt="1"/>
            </a:pPr>
            <a:r>
              <a:rPr lang="en-US" sz="5499" spc="10">
                <a:solidFill>
                  <a:srgbClr val="FFFFFF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që njerëzit t’i besojnë Jezusit si Zoti dhe Shpëtimtari i tyre.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306759" y="719205"/>
            <a:ext cx="13674483" cy="2368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374"/>
              </a:lnSpc>
            </a:pPr>
            <a:r>
              <a:rPr lang="en-US" sz="14363" spc="847">
                <a:solidFill>
                  <a:srgbClr val="FFFFFF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Le të lutemi: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255769" y="9043197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7"/>
                </a:lnTo>
                <a:lnTo>
                  <a:pt x="0" y="7353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333" r="0" b="-9333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78256" y="782638"/>
            <a:ext cx="4061819" cy="3881850"/>
            <a:chOff x="0" y="0"/>
            <a:chExt cx="5415759" cy="5175800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26881" t="18103" r="23886" b="13255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4931468" y="782638"/>
            <a:ext cx="4061819" cy="3881850"/>
            <a:chOff x="0" y="0"/>
            <a:chExt cx="5415759" cy="5175800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/>
            <a:srcRect l="31382" t="23453" r="19765" b="477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9289696" y="782638"/>
            <a:ext cx="4061819" cy="3881850"/>
            <a:chOff x="0" y="0"/>
            <a:chExt cx="5415759" cy="5175800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5"/>
            <a:srcRect l="18982" t="5243" r="31934" b="11262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9" id="9"/>
          <p:cNvGrpSpPr/>
          <p:nvPr/>
        </p:nvGrpSpPr>
        <p:grpSpPr>
          <a:xfrm rot="0">
            <a:off x="13647924" y="782638"/>
            <a:ext cx="4061819" cy="3881850"/>
            <a:chOff x="0" y="0"/>
            <a:chExt cx="5415759" cy="5175800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6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578256" y="5218042"/>
            <a:ext cx="4061819" cy="3881850"/>
            <a:chOff x="0" y="0"/>
            <a:chExt cx="5415759" cy="5175800"/>
          </a:xfrm>
        </p:grpSpPr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7"/>
            <a:srcRect l="27211" t="0" r="14656" b="16741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3" id="13"/>
          <p:cNvGrpSpPr/>
          <p:nvPr/>
        </p:nvGrpSpPr>
        <p:grpSpPr>
          <a:xfrm rot="0">
            <a:off x="4931468" y="5218042"/>
            <a:ext cx="4061819" cy="3881850"/>
            <a:chOff x="0" y="0"/>
            <a:chExt cx="5415759" cy="5175800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8"/>
            <a:srcRect l="29647" t="12504" r="1649" b="43801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5" id="15"/>
          <p:cNvGrpSpPr/>
          <p:nvPr/>
        </p:nvGrpSpPr>
        <p:grpSpPr>
          <a:xfrm rot="0">
            <a:off x="9289696" y="5191495"/>
            <a:ext cx="4061819" cy="3881850"/>
            <a:chOff x="0" y="0"/>
            <a:chExt cx="5415759" cy="5175800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9"/>
            <a:srcRect l="2616" t="24485" r="10174" b="20052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7" id="17"/>
          <p:cNvGrpSpPr/>
          <p:nvPr/>
        </p:nvGrpSpPr>
        <p:grpSpPr>
          <a:xfrm rot="0">
            <a:off x="13647924" y="5218042"/>
            <a:ext cx="4061819" cy="3881850"/>
            <a:chOff x="0" y="0"/>
            <a:chExt cx="5415759" cy="5175800"/>
          </a:xfrm>
        </p:grpSpPr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10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sp>
        <p:nvSpPr>
          <p:cNvPr name="Freeform 19" id="19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333" r="0" b="-9333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78256" y="782638"/>
            <a:ext cx="4061819" cy="3881850"/>
            <a:chOff x="0" y="0"/>
            <a:chExt cx="5415759" cy="5175800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0" t="11811" r="0" b="24591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4931468" y="782638"/>
            <a:ext cx="4061819" cy="3881850"/>
            <a:chOff x="0" y="0"/>
            <a:chExt cx="5415759" cy="5175800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/>
            <a:srcRect l="0" t="4004" r="0" b="32224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9289696" y="782638"/>
            <a:ext cx="4061819" cy="3881850"/>
            <a:chOff x="0" y="0"/>
            <a:chExt cx="5415759" cy="5175800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5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9" id="9"/>
          <p:cNvGrpSpPr/>
          <p:nvPr/>
        </p:nvGrpSpPr>
        <p:grpSpPr>
          <a:xfrm rot="0">
            <a:off x="13647924" y="782638"/>
            <a:ext cx="4061819" cy="3881850"/>
            <a:chOff x="0" y="0"/>
            <a:chExt cx="5415759" cy="5175800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6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578256" y="5218042"/>
            <a:ext cx="4061819" cy="3881850"/>
            <a:chOff x="0" y="0"/>
            <a:chExt cx="5415759" cy="5175800"/>
          </a:xfrm>
        </p:grpSpPr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7"/>
            <a:srcRect l="4737" t="0" r="25631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3" id="13"/>
          <p:cNvGrpSpPr/>
          <p:nvPr/>
        </p:nvGrpSpPr>
        <p:grpSpPr>
          <a:xfrm rot="0">
            <a:off x="4931468" y="5218042"/>
            <a:ext cx="4061819" cy="3881850"/>
            <a:chOff x="0" y="0"/>
            <a:chExt cx="5415759" cy="5175800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8"/>
            <a:srcRect l="0" t="1427" r="0" b="34975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5" id="15"/>
          <p:cNvGrpSpPr/>
          <p:nvPr/>
        </p:nvGrpSpPr>
        <p:grpSpPr>
          <a:xfrm rot="0">
            <a:off x="9289696" y="5191495"/>
            <a:ext cx="4061819" cy="3881850"/>
            <a:chOff x="0" y="0"/>
            <a:chExt cx="5415759" cy="5175800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9"/>
            <a:srcRect l="0" t="14204" r="0" b="14204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7" id="17"/>
          <p:cNvGrpSpPr/>
          <p:nvPr/>
        </p:nvGrpSpPr>
        <p:grpSpPr>
          <a:xfrm rot="0">
            <a:off x="13647924" y="5218042"/>
            <a:ext cx="4061819" cy="3881850"/>
            <a:chOff x="0" y="0"/>
            <a:chExt cx="5415759" cy="5175800"/>
          </a:xfrm>
        </p:grpSpPr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10"/>
            <a:srcRect l="0" t="1772" r="0" b="2768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sp>
        <p:nvSpPr>
          <p:cNvPr name="Freeform 19" id="19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333" r="0" b="-9333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78256" y="782638"/>
            <a:ext cx="4061819" cy="3881850"/>
            <a:chOff x="0" y="0"/>
            <a:chExt cx="5415759" cy="5175800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4931468" y="782638"/>
            <a:ext cx="4061819" cy="3881850"/>
            <a:chOff x="0" y="0"/>
            <a:chExt cx="5415759" cy="5175800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9289696" y="782638"/>
            <a:ext cx="4061819" cy="3881850"/>
            <a:chOff x="0" y="0"/>
            <a:chExt cx="5415759" cy="5175800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5"/>
            <a:srcRect l="39336" t="6912" r="0" b="45652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9" id="9"/>
          <p:cNvGrpSpPr/>
          <p:nvPr/>
        </p:nvGrpSpPr>
        <p:grpSpPr>
          <a:xfrm rot="0">
            <a:off x="13647924" y="782638"/>
            <a:ext cx="4061819" cy="3881850"/>
            <a:chOff x="0" y="0"/>
            <a:chExt cx="5415759" cy="5175800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6"/>
            <a:srcRect l="18613" t="22802" r="485" b="25747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578256" y="5218042"/>
            <a:ext cx="4061819" cy="3881850"/>
            <a:chOff x="0" y="0"/>
            <a:chExt cx="5415759" cy="5175800"/>
          </a:xfrm>
        </p:grpSpPr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7"/>
            <a:srcRect l="15073" t="51382" r="9101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3" id="13"/>
          <p:cNvGrpSpPr/>
          <p:nvPr/>
        </p:nvGrpSpPr>
        <p:grpSpPr>
          <a:xfrm rot="0">
            <a:off x="4931468" y="5218042"/>
            <a:ext cx="4061819" cy="3881850"/>
            <a:chOff x="0" y="0"/>
            <a:chExt cx="5415759" cy="5175800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8"/>
            <a:srcRect l="15089" t="0" r="15089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5" id="15"/>
          <p:cNvGrpSpPr/>
          <p:nvPr/>
        </p:nvGrpSpPr>
        <p:grpSpPr>
          <a:xfrm rot="0">
            <a:off x="9289696" y="5191495"/>
            <a:ext cx="4061819" cy="3881850"/>
            <a:chOff x="0" y="0"/>
            <a:chExt cx="5415759" cy="5175800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9"/>
            <a:srcRect l="18840" t="25500" r="43392" b="29279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7" id="17"/>
          <p:cNvGrpSpPr/>
          <p:nvPr/>
        </p:nvGrpSpPr>
        <p:grpSpPr>
          <a:xfrm rot="0">
            <a:off x="13647924" y="5218042"/>
            <a:ext cx="4061819" cy="3881850"/>
            <a:chOff x="0" y="0"/>
            <a:chExt cx="5415759" cy="5175800"/>
          </a:xfrm>
        </p:grpSpPr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10"/>
            <a:srcRect l="22858" t="20641" r="28996" b="16562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sp>
        <p:nvSpPr>
          <p:cNvPr name="Freeform 19" id="19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333" r="0" b="-9333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78256" y="782638"/>
            <a:ext cx="4061819" cy="3881850"/>
            <a:chOff x="0" y="0"/>
            <a:chExt cx="5415759" cy="5175800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0" t="6969" r="0" b="39338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5" id="5"/>
          <p:cNvGrpSpPr/>
          <p:nvPr/>
        </p:nvGrpSpPr>
        <p:grpSpPr>
          <a:xfrm rot="0">
            <a:off x="4931468" y="782638"/>
            <a:ext cx="4061819" cy="3881850"/>
            <a:chOff x="0" y="0"/>
            <a:chExt cx="5415759" cy="5175800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/>
            <a:srcRect l="11875" t="5239" r="33788" b="16672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7" id="7"/>
          <p:cNvGrpSpPr/>
          <p:nvPr/>
        </p:nvGrpSpPr>
        <p:grpSpPr>
          <a:xfrm rot="0">
            <a:off x="9289696" y="782638"/>
            <a:ext cx="4061819" cy="3881850"/>
            <a:chOff x="0" y="0"/>
            <a:chExt cx="5415759" cy="5175800"/>
          </a:xfrm>
        </p:grpSpPr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5"/>
            <a:srcRect l="24855" t="20951" r="8053" b="2752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9" id="9"/>
          <p:cNvGrpSpPr/>
          <p:nvPr/>
        </p:nvGrpSpPr>
        <p:grpSpPr>
          <a:xfrm rot="0">
            <a:off x="13647924" y="782638"/>
            <a:ext cx="4061819" cy="3881850"/>
            <a:chOff x="0" y="0"/>
            <a:chExt cx="5415759" cy="5175800"/>
          </a:xfrm>
        </p:grpSpPr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6"/>
            <a:srcRect l="15184" t="0" r="15184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578256" y="5218042"/>
            <a:ext cx="4061819" cy="3881850"/>
            <a:chOff x="0" y="0"/>
            <a:chExt cx="5415759" cy="5175800"/>
          </a:xfrm>
        </p:grpSpPr>
        <p:pic>
          <p:nvPicPr>
            <p:cNvPr name="Picture 12" id="12"/>
            <p:cNvPicPr>
              <a:picLocks noChangeAspect="true"/>
            </p:cNvPicPr>
            <p:nvPr/>
          </p:nvPicPr>
          <p:blipFill>
            <a:blip r:embed="rId7"/>
            <a:srcRect l="6266" t="0" r="24150" b="0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3" id="13"/>
          <p:cNvGrpSpPr/>
          <p:nvPr/>
        </p:nvGrpSpPr>
        <p:grpSpPr>
          <a:xfrm rot="0">
            <a:off x="4931468" y="5218042"/>
            <a:ext cx="4061819" cy="3881850"/>
            <a:chOff x="0" y="0"/>
            <a:chExt cx="5415759" cy="5175800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8"/>
            <a:srcRect l="0" t="18288" r="0" b="18288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5" id="15"/>
          <p:cNvGrpSpPr/>
          <p:nvPr/>
        </p:nvGrpSpPr>
        <p:grpSpPr>
          <a:xfrm rot="0">
            <a:off x="9289696" y="5191495"/>
            <a:ext cx="4061819" cy="3881850"/>
            <a:chOff x="0" y="0"/>
            <a:chExt cx="5415759" cy="5175800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9"/>
            <a:srcRect l="39401" t="30454" r="21304" b="13112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grpSp>
        <p:nvGrpSpPr>
          <p:cNvPr name="Group 17" id="17"/>
          <p:cNvGrpSpPr/>
          <p:nvPr/>
        </p:nvGrpSpPr>
        <p:grpSpPr>
          <a:xfrm rot="0">
            <a:off x="13647924" y="5218042"/>
            <a:ext cx="4061819" cy="3881850"/>
            <a:chOff x="0" y="0"/>
            <a:chExt cx="5415759" cy="5175800"/>
          </a:xfrm>
        </p:grpSpPr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10"/>
            <a:srcRect l="0" t="18201" r="0" b="18201"/>
            <a:stretch>
              <a:fillRect/>
            </a:stretch>
          </p:blipFill>
          <p:spPr>
            <a:xfrm flipH="false" flipV="false">
              <a:off x="0" y="0"/>
              <a:ext cx="5415759" cy="5175800"/>
            </a:xfrm>
            <a:prstGeom prst="rect">
              <a:avLst/>
            </a:prstGeom>
          </p:spPr>
        </p:pic>
      </p:grpSp>
      <p:sp>
        <p:nvSpPr>
          <p:cNvPr name="Freeform 19" id="19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A59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333" r="0" b="-9333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91762" y="118757"/>
            <a:ext cx="16304476" cy="10049486"/>
          </a:xfrm>
          <a:custGeom>
            <a:avLst/>
            <a:gdLst/>
            <a:ahLst/>
            <a:cxnLst/>
            <a:rect r="r" b="b" t="t" l="l"/>
            <a:pathLst>
              <a:path h="10049486" w="16304476">
                <a:moveTo>
                  <a:pt x="0" y="0"/>
                </a:moveTo>
                <a:lnTo>
                  <a:pt x="16304476" y="0"/>
                </a:lnTo>
                <a:lnTo>
                  <a:pt x="16304476" y="10049486"/>
                </a:lnTo>
                <a:lnTo>
                  <a:pt x="0" y="10049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912133" y="1951909"/>
            <a:ext cx="980914" cy="1394063"/>
          </a:xfrm>
          <a:custGeom>
            <a:avLst/>
            <a:gdLst/>
            <a:ahLst/>
            <a:cxnLst/>
            <a:rect r="r" b="b" t="t" l="l"/>
            <a:pathLst>
              <a:path h="1394063" w="980914">
                <a:moveTo>
                  <a:pt x="0" y="0"/>
                </a:moveTo>
                <a:lnTo>
                  <a:pt x="980914" y="0"/>
                </a:lnTo>
                <a:lnTo>
                  <a:pt x="980914" y="1394063"/>
                </a:lnTo>
                <a:lnTo>
                  <a:pt x="0" y="13940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857382" y="3132198"/>
            <a:ext cx="6054751" cy="7154802"/>
          </a:xfrm>
          <a:custGeom>
            <a:avLst/>
            <a:gdLst/>
            <a:ahLst/>
            <a:cxnLst/>
            <a:rect r="r" b="b" t="t" l="l"/>
            <a:pathLst>
              <a:path h="7154802" w="6054751">
                <a:moveTo>
                  <a:pt x="0" y="0"/>
                </a:moveTo>
                <a:lnTo>
                  <a:pt x="6054751" y="0"/>
                </a:lnTo>
                <a:lnTo>
                  <a:pt x="6054751" y="7154802"/>
                </a:lnTo>
                <a:lnTo>
                  <a:pt x="0" y="71548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879715" y="8947255"/>
            <a:ext cx="2916688" cy="622091"/>
          </a:xfrm>
          <a:custGeom>
            <a:avLst/>
            <a:gdLst/>
            <a:ahLst/>
            <a:cxnLst/>
            <a:rect r="r" b="b" t="t" l="l"/>
            <a:pathLst>
              <a:path h="622091" w="2916688">
                <a:moveTo>
                  <a:pt x="0" y="0"/>
                </a:moveTo>
                <a:lnTo>
                  <a:pt x="2916688" y="0"/>
                </a:lnTo>
                <a:lnTo>
                  <a:pt x="2916688" y="622090"/>
                </a:lnTo>
                <a:lnTo>
                  <a:pt x="0" y="62209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692231" y="4704570"/>
            <a:ext cx="2358577" cy="5582430"/>
          </a:xfrm>
          <a:custGeom>
            <a:avLst/>
            <a:gdLst/>
            <a:ahLst/>
            <a:cxnLst/>
            <a:rect r="r" b="b" t="t" l="l"/>
            <a:pathLst>
              <a:path h="5582430" w="2358577">
                <a:moveTo>
                  <a:pt x="0" y="0"/>
                </a:moveTo>
                <a:lnTo>
                  <a:pt x="2358576" y="0"/>
                </a:lnTo>
                <a:lnTo>
                  <a:pt x="2358576" y="5582430"/>
                </a:lnTo>
                <a:lnTo>
                  <a:pt x="0" y="55824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964712" y="4704570"/>
            <a:ext cx="2358577" cy="5582430"/>
          </a:xfrm>
          <a:custGeom>
            <a:avLst/>
            <a:gdLst/>
            <a:ahLst/>
            <a:cxnLst/>
            <a:rect r="r" b="b" t="t" l="l"/>
            <a:pathLst>
              <a:path h="5582430" w="2358577">
                <a:moveTo>
                  <a:pt x="0" y="0"/>
                </a:moveTo>
                <a:lnTo>
                  <a:pt x="2358576" y="0"/>
                </a:lnTo>
                <a:lnTo>
                  <a:pt x="2358576" y="5582430"/>
                </a:lnTo>
                <a:lnTo>
                  <a:pt x="0" y="55824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237193" y="4704570"/>
            <a:ext cx="2358577" cy="5582430"/>
          </a:xfrm>
          <a:custGeom>
            <a:avLst/>
            <a:gdLst/>
            <a:ahLst/>
            <a:cxnLst/>
            <a:rect r="r" b="b" t="t" l="l"/>
            <a:pathLst>
              <a:path h="5582430" w="2358577">
                <a:moveTo>
                  <a:pt x="0" y="0"/>
                </a:moveTo>
                <a:lnTo>
                  <a:pt x="2358576" y="0"/>
                </a:lnTo>
                <a:lnTo>
                  <a:pt x="2358576" y="5582430"/>
                </a:lnTo>
                <a:lnTo>
                  <a:pt x="0" y="55824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6" id="6"/>
          <p:cNvSpPr txBox="true"/>
          <p:nvPr/>
        </p:nvSpPr>
        <p:spPr>
          <a:xfrm rot="0">
            <a:off x="1511980" y="1352910"/>
            <a:ext cx="15264040" cy="3128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23"/>
              </a:lnSpc>
            </a:pPr>
            <a:r>
              <a:rPr lang="en-US" sz="6862" spc="404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Rreth</a:t>
            </a:r>
            <a:r>
              <a:rPr lang="en-US" sz="6862" spc="404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 një në tre persona </a:t>
            </a:r>
          </a:p>
          <a:p>
            <a:pPr algn="ctr">
              <a:lnSpc>
                <a:spcPts val="7823"/>
              </a:lnSpc>
            </a:pPr>
            <a:r>
              <a:rPr lang="en-US" sz="6862" spc="404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në New York ka lindur </a:t>
            </a:r>
          </a:p>
          <a:p>
            <a:pPr algn="ctr">
              <a:lnSpc>
                <a:spcPts val="7823"/>
              </a:lnSpc>
            </a:pPr>
            <a:r>
              <a:rPr lang="en-US" sz="6862" spc="404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në një shtet tjetër.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4258799" y="9258300"/>
            <a:ext cx="3450944" cy="735398"/>
          </a:xfrm>
          <a:custGeom>
            <a:avLst/>
            <a:gdLst/>
            <a:ahLst/>
            <a:cxnLst/>
            <a:rect r="r" b="b" t="t" l="l"/>
            <a:pathLst>
              <a:path h="735398" w="3450944">
                <a:moveTo>
                  <a:pt x="0" y="0"/>
                </a:moveTo>
                <a:lnTo>
                  <a:pt x="3450945" y="0"/>
                </a:lnTo>
                <a:lnTo>
                  <a:pt x="3450945" y="735398"/>
                </a:lnTo>
                <a:lnTo>
                  <a:pt x="0" y="7353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AF148A6338E745A019066EF8516AB5" ma:contentTypeVersion="16" ma:contentTypeDescription="Create a new document." ma:contentTypeScope="" ma:versionID="9e2133c4d096e17392b2b4d34ccb58a5">
  <xsd:schema xmlns:xsd="http://www.w3.org/2001/XMLSchema" xmlns:xs="http://www.w3.org/2001/XMLSchema" xmlns:p="http://schemas.microsoft.com/office/2006/metadata/properties" xmlns:ns2="0262e1f1-3b32-49da-a517-b4fb05fce4aa" xmlns:ns3="adefabda-bd6b-4128-a26e-f93d6295a92b" targetNamespace="http://schemas.microsoft.com/office/2006/metadata/properties" ma:root="true" ma:fieldsID="40ac6919d768e964f601df6c9108f747" ns2:_="" ns3:_="">
    <xsd:import namespace="0262e1f1-3b32-49da-a517-b4fb05fce4aa"/>
    <xsd:import namespace="adefabda-bd6b-4128-a26e-f93d6295a9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e1f1-3b32-49da-a517-b4fb05fce4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fabda-bd6b-4128-a26e-f93d6295a92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B831AD5-DF26-4200-9823-90EEA75FEA81}"/>
</file>

<file path=customXml/itemProps2.xml><?xml version="1.0" encoding="utf-8"?>
<ds:datastoreItem xmlns:ds="http://schemas.openxmlformats.org/officeDocument/2006/customXml" ds:itemID="{20C59C46-1D98-4DDC-B589-DAE2259DEB96}"/>
</file>

<file path=customXml/itemProps3.xml><?xml version="1.0" encoding="utf-8"?>
<ds:datastoreItem xmlns:ds="http://schemas.openxmlformats.org/officeDocument/2006/customXml" ds:itemID="{8BFF3BD6-CEB7-4D84-9C6B-2EBB19A203B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V3 T4 Mësimi i Misionit 2026 - Prezantimi me PowerPoint</dc:title>
  <cp:revision>1</cp:revision>
  <dcterms:created xsi:type="dcterms:W3CDTF">2006-08-16T00:00:00Z</dcterms:created>
  <dcterms:modified xsi:type="dcterms:W3CDTF">2011-08-01T06:04:30Z</dcterms:modified>
  <dc:identifier>DAHFnKU5Eq4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0x010100B9AF148A6338E745A019066EF8516AB5</vt:lpwstr>
  </property>
</Properties>
</file>